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4FF"/>
    <a:srgbClr val="5894C5"/>
    <a:srgbClr val="FFFFFF"/>
    <a:srgbClr val="7720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7" autoAdjust="0"/>
    <p:restoredTop sz="86077" autoAdjust="0"/>
  </p:normalViewPr>
  <p:slideViewPr>
    <p:cSldViewPr snapToGrid="0">
      <p:cViewPr varScale="1">
        <p:scale>
          <a:sx n="91" d="100"/>
          <a:sy n="91" d="100"/>
        </p:scale>
        <p:origin x="10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4F856C3-D483-451A-A446-3B5F820199C8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31EC075F-6E53-499B-A4F1-917DF0954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87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300"/>
              </a:lnSpc>
              <a:spcAft>
                <a:spcPts val="867"/>
              </a:spcAft>
            </a:pPr>
            <a:endParaRPr lang="en-GB" sz="2000" dirty="0">
              <a:solidFill>
                <a:srgbClr val="000000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C075F-6E53-499B-A4F1-917DF0954C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0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983B5-2677-3FC1-E8FE-BC2DD5E78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8F47AF-478A-4D2F-DCBE-326060A6E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4E43E-BAC4-A2D2-3FFD-2EFB5B46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63F1E-A897-A465-FBCC-5E7DBA79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33F9F-1AF3-41A7-897F-A343BA0B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1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A985-13BF-1CD7-0A02-E0AD4BE3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8C121-DD87-7DA3-6671-610CCF5BF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DFCA9-7BFF-8D45-C8D9-284E3BBB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4059-D42A-E662-4517-182D81BF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95094-3B95-37AF-17E1-A379413D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3A8427-DB3C-A54D-B228-B1DE70ADC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7EF8D-5533-6E71-1A0B-481CB16FB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2267A-EA3B-B768-8D59-3B9AD7ADF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A282B-E488-4F4B-AB07-E5EB9C3D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CDE68-F569-0E2E-ED7E-3AAE116F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4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7572D-372B-EF29-F465-BBD97FC51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73F8C-CD0C-6245-E0DA-DD4D63112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D0B45-242D-697C-8827-636585F4B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330F2-A728-F017-6662-78367CC3C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AE45-E87D-7BD6-2C44-A76EB597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9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068D-518F-1242-5B79-BDE0BF374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376BB-B140-D329-9709-02E27A8BC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AF545-7B84-F7F0-E8CC-A85C3FB6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67C33-12A0-086E-D4A7-36556DF8B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41DD4-0F3E-1FF9-82FA-DFBBE10D6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90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7F2A-6C1B-06A2-30CA-81B5160EA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8F3A6-502A-01CD-4109-CFD57E6E8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E308F-D463-7AB9-AD33-700B64B49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0577-0E54-6FAE-36E3-F9DD19C2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EC797-56B0-F4C1-CFBB-5E723F29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24A2C-7E6E-0CD3-FDE7-09FB3C47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48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1A600-D136-1E57-E48A-28BD2547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117FF-20C0-8AF1-F65A-BC835F5A2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5B44C-765B-CB40-0025-5BFAA3327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6C2CD-4BCA-19B8-FD1C-57906D955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3BF1F-25FB-CBAC-F7D9-1196AC82E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1284E-E3C6-38AE-E4C5-4A6D21FE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B2F86D-5FF2-3620-A1FB-14409641E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1AA3F-440B-C36B-DB8E-571AF9BB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5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C64EA-3F7F-7AB6-671B-19460DA87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1A0A6-C122-C163-7910-D944F8A7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A11AF-A38C-A1C7-854F-1FF79728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2D997-5396-A617-3528-E7E6469D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26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E6115-E103-5B29-ED23-8F8E1404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A2055F-F909-C4EC-D910-8F297838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6091E-1E80-5168-77CC-BA6854E7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E4C8-D8C1-104D-B425-E9C6739C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1DF13-03BA-2651-2F1A-FC3249BB3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DD563-04B4-23E6-7D88-4C066D837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5FF0D-3AF8-2018-383B-5AE7E814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7E2F2-A25F-CA7C-1371-C3D3D6D5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2B3E6-8777-48FE-7687-17CE0630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2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D906-4406-6F40-585C-1808399DB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CE0B5-C96B-7C3B-DA36-0F5D9A352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082CDC-2F1E-435D-69A6-B791547E6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5A2D3-6493-F827-F0DB-B43079D4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05363-4331-C276-9E0E-25AF8C10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D4DE5-2BD2-266E-8FEE-24ED9D81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71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6AE6AB-333E-11B1-71EA-1B107CEF9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46DFE-541C-8E8A-6AB5-3550624C7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1F40-F74E-FA69-9AA7-A331984A1F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21A563-DACE-4D47-9881-A2E4EE309B90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7573-79A5-D967-16B8-E1A200C62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6F9C-0847-DBF7-9684-EBF9FA839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1CCCC4-798F-4692-8498-D640C1E04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69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C76F5697-1D29-6AF5-D3A9-D8938F16F3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45" y="503834"/>
            <a:ext cx="9143310" cy="26058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4B016B-C97A-22DE-CB93-24747E512B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0624" y="3448910"/>
            <a:ext cx="2349578" cy="2349578"/>
          </a:xfrm>
          <a:prstGeom prst="rect">
            <a:avLst/>
          </a:prstGeom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834FCA5-64E1-C443-E0FB-450FE7ACF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882" y="3448910"/>
            <a:ext cx="6627610" cy="2349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359994" marR="0" indent="-35999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kern="1400" dirty="0">
                <a:ln>
                  <a:noFill/>
                </a:ln>
                <a:solidFill>
                  <a:srgbClr val="5894C5"/>
                </a:solidFill>
                <a:effectLst/>
                <a:latin typeface="Wingdings" panose="05000000000000000000" pitchFamily="2" charset="2"/>
              </a:rPr>
              <a:t>n</a:t>
            </a:r>
            <a:r>
              <a:rPr lang="pt-B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t-BR" sz="3600" kern="1200" dirty="0">
                <a:ln>
                  <a:noFill/>
                </a:ln>
                <a:solidFill>
                  <a:srgbClr val="5894C5"/>
                </a:solidFill>
                <a:effectLst/>
                <a:latin typeface="Legacy Sans ITC Pro Medium" panose="02000500040000020003" pitchFamily="50" charset="0"/>
              </a:rPr>
              <a:t>ASSESS</a:t>
            </a:r>
            <a:endParaRPr lang="pt-BR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kern="1400" dirty="0">
                <a:ln>
                  <a:noFill/>
                </a:ln>
                <a:solidFill>
                  <a:srgbClr val="5894C5"/>
                </a:solidFill>
                <a:effectLst/>
                <a:latin typeface="Wingdings" panose="05000000000000000000" pitchFamily="2" charset="2"/>
              </a:rPr>
              <a:t>n</a:t>
            </a:r>
            <a:r>
              <a:rPr lang="pt-B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t-BR" sz="3600" kern="1200" dirty="0">
                <a:ln>
                  <a:noFill/>
                </a:ln>
                <a:solidFill>
                  <a:srgbClr val="5894C5"/>
                </a:solidFill>
                <a:effectLst/>
                <a:latin typeface="Legacy Sans ITC Pro Medium" panose="02000500040000020003" pitchFamily="50" charset="0"/>
              </a:rPr>
              <a:t>SELECT</a:t>
            </a:r>
            <a:endParaRPr lang="pt-BR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59994" marR="0" indent="-35999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3600" kern="1400" dirty="0">
                <a:ln>
                  <a:noFill/>
                </a:ln>
                <a:solidFill>
                  <a:srgbClr val="5894C5"/>
                </a:solidFill>
                <a:effectLst/>
                <a:latin typeface="Wingdings" panose="05000000000000000000" pitchFamily="2" charset="2"/>
              </a:rPr>
              <a:t>n</a:t>
            </a:r>
            <a:r>
              <a:rPr lang="pt-B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t-BR" sz="3600" kern="1200" dirty="0">
                <a:ln>
                  <a:noFill/>
                </a:ln>
                <a:solidFill>
                  <a:srgbClr val="5894C5"/>
                </a:solidFill>
                <a:effectLst/>
                <a:latin typeface="Legacy Sans ITC Pro Medium" panose="02000500040000020003" pitchFamily="50" charset="0"/>
              </a:rPr>
              <a:t>PROTECT</a:t>
            </a:r>
            <a:endParaRPr lang="pt-BR" sz="3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600" kern="140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2000"/>
              <a:tabLst/>
            </a:pPr>
            <a:endParaRPr kumimoji="0" lang="en-GB" altLang="en-US" sz="2600" b="0" i="0" u="none" strike="noStrike" cap="none" normalizeH="0" baseline="0" dirty="0">
              <a:ln>
                <a:noFill/>
              </a:ln>
              <a:solidFill>
                <a:srgbClr val="5894C5"/>
              </a:solidFill>
              <a:effectLst/>
              <a:latin typeface="Legacy Sans ITC Pro Medium" panose="02000500040000020003" pitchFamily="50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B6284D-7B09-757A-39CA-448EBAE87B80}"/>
              </a:ext>
            </a:extLst>
          </p:cNvPr>
          <p:cNvSpPr txBox="1"/>
          <p:nvPr/>
        </p:nvSpPr>
        <p:spPr>
          <a:xfrm>
            <a:off x="8271641" y="5861723"/>
            <a:ext cx="242754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5894C5"/>
                </a:solidFill>
                <a:latin typeface="Legacy Sans ITC Pro Medium" panose="02000500040000020003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www.esccap.org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03321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765B468-9FC8-4FB9-A4D3-779E9B3424CE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Legacy Sans ITC Pro Medium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Pedder</dc:creator>
  <cp:lastModifiedBy>Ruth Pedder</cp:lastModifiedBy>
  <cp:revision>16</cp:revision>
  <cp:lastPrinted>2024-04-17T13:16:45Z</cp:lastPrinted>
  <dcterms:created xsi:type="dcterms:W3CDTF">2024-04-16T13:21:03Z</dcterms:created>
  <dcterms:modified xsi:type="dcterms:W3CDTF">2024-04-25T14:59:13Z</dcterms:modified>
</cp:coreProperties>
</file>