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7" r:id="rId2"/>
  </p:sldIdLst>
  <p:sldSz cx="12192000" cy="6858000"/>
  <p:notesSz cx="7104063" cy="102346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7F4FF"/>
    <a:srgbClr val="5894C5"/>
    <a:srgbClr val="FFFFFF"/>
    <a:srgbClr val="77202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67" autoAdjust="0"/>
    <p:restoredTop sz="86077" autoAdjust="0"/>
  </p:normalViewPr>
  <p:slideViewPr>
    <p:cSldViewPr snapToGrid="0">
      <p:cViewPr varScale="1">
        <p:scale>
          <a:sx n="91" d="100"/>
          <a:sy n="91" d="100"/>
        </p:scale>
        <p:origin x="104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992" y="0"/>
            <a:ext cx="3078427" cy="513508"/>
          </a:xfrm>
          <a:prstGeom prst="rect">
            <a:avLst/>
          </a:prstGeom>
        </p:spPr>
        <p:txBody>
          <a:bodyPr vert="horz" lIns="99075" tIns="49538" rIns="99075" bIns="49538" rtlCol="0"/>
          <a:lstStyle>
            <a:lvl1pPr algn="r">
              <a:defRPr sz="1300"/>
            </a:lvl1pPr>
          </a:lstStyle>
          <a:p>
            <a:fld id="{34F856C3-D483-451A-A446-3B5F820199C8}" type="datetimeFigureOut">
              <a:rPr lang="en-GB" smtClean="0"/>
              <a:t>25/04/2024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82600" y="1279525"/>
            <a:ext cx="6140450" cy="34544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75" tIns="49538" rIns="99075" bIns="49538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407" y="4925407"/>
            <a:ext cx="5683250" cy="4029879"/>
          </a:xfrm>
          <a:prstGeom prst="rect">
            <a:avLst/>
          </a:prstGeom>
        </p:spPr>
        <p:txBody>
          <a:bodyPr vert="horz" lIns="99075" tIns="49538" rIns="99075" bIns="4953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992" y="9721107"/>
            <a:ext cx="3078427" cy="513507"/>
          </a:xfrm>
          <a:prstGeom prst="rect">
            <a:avLst/>
          </a:prstGeom>
        </p:spPr>
        <p:txBody>
          <a:bodyPr vert="horz" lIns="99075" tIns="49538" rIns="99075" bIns="49538" rtlCol="0" anchor="b"/>
          <a:lstStyle>
            <a:lvl1pPr algn="r">
              <a:defRPr sz="1300"/>
            </a:lvl1pPr>
          </a:lstStyle>
          <a:p>
            <a:fld id="{31EC075F-6E53-499B-A4F1-917DF0954C9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1876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ts val="1300"/>
              </a:lnSpc>
              <a:spcAft>
                <a:spcPts val="867"/>
              </a:spcAft>
            </a:pPr>
            <a:endParaRPr lang="en-GB" sz="2000" dirty="0">
              <a:solidFill>
                <a:srgbClr val="000000"/>
              </a:solidFill>
              <a:latin typeface="Calibri" panose="020F050202020403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1EC075F-6E53-499B-A4F1-917DF0954C91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17027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D983B5-2677-3FC1-E8FE-BC2DD5E78E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38F47AF-478A-4D2F-DCBE-326060A6E4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D4E43E-BAC4-A2D2-3FFD-2EFB5B46C8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1A563-DACE-4D47-9881-A2E4EE309B90}" type="datetimeFigureOut">
              <a:rPr lang="en-GB" smtClean="0"/>
              <a:t>25/04/2024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763F1E-A897-A465-FBCC-5E7DBA7923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E633F9F-1AF3-41A7-897F-A343BA0BC9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CCCC4-798F-4692-8498-D640C1E044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015330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75EA985-13BF-1CD7-0A02-E0AD4BE319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C88C121-DD87-7DA3-6671-610CCF5BF0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3DFCA9-7BFF-8D45-C8D9-284E3BBB5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1A563-DACE-4D47-9881-A2E4EE309B90}" type="datetimeFigureOut">
              <a:rPr lang="en-GB" smtClean="0"/>
              <a:t>25/04/2024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204059-D42A-E662-4517-182D81BFDA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995094-3B95-37AF-17E1-A379413D50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CCCC4-798F-4692-8498-D640C1E044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4371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13A8427-DB3C-A54D-B228-B1DE70ADC1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E67EF8D-5533-6E71-1A0B-481CB16FBA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D2267A-EA3B-B768-8D59-3B9AD7ADF8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1A563-DACE-4D47-9881-A2E4EE309B90}" type="datetimeFigureOut">
              <a:rPr lang="en-GB" smtClean="0"/>
              <a:t>25/04/2024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5A282B-E488-4F4B-AB07-E5EB9C3D1D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BCDE68-F569-0E2E-ED7E-3AAE116F48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CCCC4-798F-4692-8498-D640C1E044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63045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37572D-372B-EF29-F465-BBD97FC51E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C73F8C-CD0C-6245-E0DA-DD4D63112B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1D0B45-242D-697C-8827-636585F4B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1A563-DACE-4D47-9881-A2E4EE309B90}" type="datetimeFigureOut">
              <a:rPr lang="en-GB" smtClean="0"/>
              <a:t>25/04/2024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3330F2-A728-F017-6662-78367CC3CB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DFAE45-E87D-7BD6-2C44-A76EB597F2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CCCC4-798F-4692-8498-D640C1E044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8993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7C068D-518F-1242-5B79-BDE0BF3740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D376BB-B140-D329-9709-02E27A8BC0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6AF545-7B84-F7F0-E8CC-A85C3FB614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1A563-DACE-4D47-9881-A2E4EE309B90}" type="datetimeFigureOut">
              <a:rPr lang="en-GB" smtClean="0"/>
              <a:t>25/04/2024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967C33-12A0-086E-D4A7-36556DF8B7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6841DD4-0F3E-1FF9-82FA-DFBBE10D60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CCCC4-798F-4692-8498-D640C1E044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79032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7C7F2A-6C1B-06A2-30CA-81B5160EA0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98F3A6-502A-01CD-4109-CFD57E6E84A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C9E308F-D463-7AB9-AD33-700B64B491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8F40577-0E54-6FAE-36E3-F9DD19C2D4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1A563-DACE-4D47-9881-A2E4EE309B90}" type="datetimeFigureOut">
              <a:rPr lang="en-GB" smtClean="0"/>
              <a:t>25/04/2024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1EC797-56B0-F4C1-CFBB-5E723F291A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E24A2C-7E6E-0CD3-FDE7-09FB3C47B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CCCC4-798F-4692-8498-D640C1E044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24872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C1A600-D136-1E57-E48A-28BD254794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2117FF-20C0-8AF1-F65A-BC835F5A2F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35B44C-765B-CB40-0025-5BFAA3327E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686C2CD-4BCA-19B8-FD1C-57906D9550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433BF1F-25FB-CBAC-F7D9-1196AC82EBB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01284E-E3C6-38AE-E4C5-4A6D21FE6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1A563-DACE-4D47-9881-A2E4EE309B90}" type="datetimeFigureOut">
              <a:rPr lang="en-GB" smtClean="0"/>
              <a:t>25/04/2024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0B2F86D-5FF2-3620-A1FB-14409641E5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51AA3F-440B-C36B-DB8E-571AF9BBC1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CCCC4-798F-4692-8498-D640C1E044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33352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CC64EA-3F7F-7AB6-671B-19460DA877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851A0A6-C122-C163-7910-D944F8A794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1A563-DACE-4D47-9881-A2E4EE309B90}" type="datetimeFigureOut">
              <a:rPr lang="en-GB" smtClean="0"/>
              <a:t>25/04/2024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5A11AF-A38C-A1C7-854F-1FF797281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42D997-5396-A617-3528-E7E6469D01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CCCC4-798F-4692-8498-D640C1E044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352610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76E6115-E103-5B29-ED23-8F8E140493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1A563-DACE-4D47-9881-A2E4EE309B90}" type="datetimeFigureOut">
              <a:rPr lang="en-GB" smtClean="0"/>
              <a:t>25/04/2024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8A2055F-F909-C4EC-D910-8F297838F8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BD6091E-1E80-5168-77CC-BA6854E7ED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CCCC4-798F-4692-8498-D640C1E044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92677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47E4C8-D8C1-104D-B425-E9C6739C36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21DF13-03BA-2651-2F1A-FC3249BB32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84DD563-04B4-23E6-7D88-4C066D837B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85FF0D-3AF8-2018-383B-5AE7E81463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1A563-DACE-4D47-9881-A2E4EE309B90}" type="datetimeFigureOut">
              <a:rPr lang="en-GB" smtClean="0"/>
              <a:t>25/04/2024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437E2F2-A25F-CA7C-1371-C3D3D6D585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C02B3E6-8777-48FE-7687-17CE0630FA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CCCC4-798F-4692-8498-D640C1E044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1122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4BD906-4406-6F40-585C-1808399DB8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55CE0B5-C96B-7C3B-DA36-0F5D9A352D3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4082CDC-2F1E-435D-69A6-B791547E697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2E5A2D3-6493-F827-F0DB-B43079D44C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21A563-DACE-4D47-9881-A2E4EE309B90}" type="datetimeFigureOut">
              <a:rPr lang="en-GB" smtClean="0"/>
              <a:t>25/04/2024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205363-4331-C276-9E0E-25AF8C10A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2D4DE5-2BD2-266E-8FEE-24ED9D81A6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1CCCC4-798F-4692-8498-D640C1E044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40710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6AE6AB-333E-11B1-71EA-1B107CEF9A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046DFE-541C-8E8A-6AB5-3550624C79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001F40-F74E-FA69-9AA7-A331984A1F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421A563-DACE-4D47-9881-A2E4EE309B90}" type="datetimeFigureOut">
              <a:rPr lang="en-GB" smtClean="0"/>
              <a:t>25/04/2024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8A7573-79A5-D967-16B8-E1A200C62A4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9C36F9C-0847-DBF7-9684-EBF9FA8391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91CCCC4-798F-4692-8498-D640C1E0446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26907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logo with text on it&#10;&#10;Description automatically generated">
            <a:extLst>
              <a:ext uri="{FF2B5EF4-FFF2-40B4-BE49-F238E27FC236}">
                <a16:creationId xmlns:a16="http://schemas.microsoft.com/office/drawing/2014/main" id="{C76F5697-1D29-6AF5-D3A9-D8938F16F3A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345" y="503834"/>
            <a:ext cx="9143310" cy="260584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C4B016B-C97A-22DE-CB93-24747E512B5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10624" y="3448910"/>
            <a:ext cx="2349578" cy="2349578"/>
          </a:xfrm>
          <a:prstGeom prst="rect">
            <a:avLst/>
          </a:prstGeom>
        </p:spPr>
      </p:pic>
      <p:sp>
        <p:nvSpPr>
          <p:cNvPr id="2" name="Text Box 2">
            <a:extLst>
              <a:ext uri="{FF2B5EF4-FFF2-40B4-BE49-F238E27FC236}">
                <a16:creationId xmlns:a16="http://schemas.microsoft.com/office/drawing/2014/main" id="{8834FCA5-64E1-C443-E0FB-450FE7ACF57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36882" y="3448910"/>
            <a:ext cx="6627610" cy="23495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vert="horz" wrap="square" lIns="36576" tIns="36576" rIns="36576" bIns="36576" numCol="1" anchor="t" anchorCtr="0" compatLnSpc="1">
            <a:prstTxWarp prst="textNoShape">
              <a:avLst/>
            </a:prstTxWarp>
          </a:bodyPr>
          <a:lstStyle/>
          <a:p>
            <a:pPr marL="359994" marR="0" indent="-359994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pt-BR" sz="3600" kern="1400" dirty="0">
                <a:ln>
                  <a:noFill/>
                </a:ln>
                <a:solidFill>
                  <a:srgbClr val="5894C5"/>
                </a:solidFill>
                <a:effectLst/>
                <a:latin typeface="Wingdings" panose="05000000000000000000" pitchFamily="2" charset="2"/>
              </a:rPr>
              <a:t>n</a:t>
            </a:r>
            <a:r>
              <a:rPr lang="pt-BR" sz="3600" kern="140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r>
              <a:rPr lang="pt-BR" sz="3600" kern="1200" dirty="0">
                <a:ln>
                  <a:noFill/>
                </a:ln>
                <a:solidFill>
                  <a:srgbClr val="5894C5"/>
                </a:solidFill>
                <a:effectLst/>
                <a:latin typeface="Legacy Sans ITC Pro Medium" panose="02000500040000020003" pitchFamily="50" charset="0"/>
              </a:rPr>
              <a:t>ASSESS</a:t>
            </a:r>
            <a:endParaRPr lang="pt-BR" sz="3600" kern="140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359994" marR="0" indent="-359994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pt-BR" sz="3600" kern="1400" dirty="0">
                <a:ln>
                  <a:noFill/>
                </a:ln>
                <a:solidFill>
                  <a:srgbClr val="5894C5"/>
                </a:solidFill>
                <a:effectLst/>
                <a:latin typeface="Wingdings" panose="05000000000000000000" pitchFamily="2" charset="2"/>
              </a:rPr>
              <a:t>n</a:t>
            </a:r>
            <a:r>
              <a:rPr lang="pt-BR" sz="3600" kern="140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r>
              <a:rPr lang="pt-BR" sz="3600" kern="1200" dirty="0">
                <a:ln>
                  <a:noFill/>
                </a:ln>
                <a:solidFill>
                  <a:srgbClr val="5894C5"/>
                </a:solidFill>
                <a:effectLst/>
                <a:latin typeface="Legacy Sans ITC Pro Medium" panose="02000500040000020003" pitchFamily="50" charset="0"/>
              </a:rPr>
              <a:t>SELECT</a:t>
            </a:r>
            <a:endParaRPr lang="pt-BR" sz="3600" kern="140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359994" marR="0" indent="-359994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pt-BR" sz="3600" kern="1400" dirty="0">
                <a:ln>
                  <a:noFill/>
                </a:ln>
                <a:solidFill>
                  <a:srgbClr val="5894C5"/>
                </a:solidFill>
                <a:effectLst/>
                <a:latin typeface="Wingdings" panose="05000000000000000000" pitchFamily="2" charset="2"/>
              </a:rPr>
              <a:t>n</a:t>
            </a:r>
            <a:r>
              <a:rPr lang="pt-BR" sz="3600" kern="140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  <a:r>
              <a:rPr lang="pt-BR" sz="3600" kern="1200" dirty="0">
                <a:ln>
                  <a:noFill/>
                </a:ln>
                <a:solidFill>
                  <a:srgbClr val="5894C5"/>
                </a:solidFill>
                <a:effectLst/>
                <a:latin typeface="Legacy Sans ITC Pro Medium" panose="02000500040000020003" pitchFamily="50" charset="0"/>
              </a:rPr>
              <a:t>PROTECT</a:t>
            </a:r>
            <a:endParaRPr lang="pt-BR" sz="3600" kern="1400" dirty="0">
              <a:ln>
                <a:noFill/>
              </a:ln>
              <a:solidFill>
                <a:srgbClr val="000000"/>
              </a:solidFill>
              <a:effectLst/>
              <a:latin typeface="Calibri" panose="020F0502020204030204" pitchFamily="34" charset="0"/>
            </a:endParaRPr>
          </a:p>
          <a:p>
            <a:pPr marL="0" marR="0" indent="0" algn="l">
              <a:lnSpc>
                <a:spcPct val="119000"/>
              </a:lnSpc>
              <a:spcBef>
                <a:spcPts val="0"/>
              </a:spcBef>
              <a:spcAft>
                <a:spcPts val="600"/>
              </a:spcAft>
            </a:pPr>
            <a:r>
              <a:rPr lang="pt-BR" sz="2600" kern="1400" dirty="0">
                <a:ln>
                  <a:noFill/>
                </a:ln>
                <a:solidFill>
                  <a:srgbClr val="000000"/>
                </a:solidFill>
                <a:effectLst/>
                <a:latin typeface="Calibri" panose="020F0502020204030204" pitchFamily="34" charset="0"/>
              </a:rPr>
              <a:t>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Pts val="2000"/>
              <a:tabLst/>
            </a:pPr>
            <a:endParaRPr kumimoji="0" lang="en-GB" altLang="en-US" sz="2600" b="0" i="0" u="none" strike="noStrike" cap="none" normalizeH="0" baseline="0" dirty="0">
              <a:ln>
                <a:noFill/>
              </a:ln>
              <a:solidFill>
                <a:srgbClr val="5894C5"/>
              </a:solidFill>
              <a:effectLst/>
              <a:latin typeface="Legacy Sans ITC Pro Medium" panose="02000500040000020003" pitchFamily="50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3B6284D-7B09-757A-39CA-448EBAE87B80}"/>
              </a:ext>
            </a:extLst>
          </p:cNvPr>
          <p:cNvSpPr txBox="1"/>
          <p:nvPr/>
        </p:nvSpPr>
        <p:spPr>
          <a:xfrm>
            <a:off x="8271641" y="5861723"/>
            <a:ext cx="2427545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600" dirty="0">
                <a:solidFill>
                  <a:srgbClr val="5894C5"/>
                </a:solidFill>
                <a:latin typeface="Legacy Sans ITC Pro Medium" panose="02000500040000020003" pitchFamily="50" charset="0"/>
                <a:ea typeface="Calibri" panose="020F0502020204030204" pitchFamily="34" charset="0"/>
                <a:cs typeface="Calibri" panose="020F0502020204030204" pitchFamily="34" charset="0"/>
              </a:rPr>
              <a:t>www.esccap.org</a:t>
            </a:r>
            <a:endParaRPr lang="en-GB" sz="2600" dirty="0"/>
          </a:p>
        </p:txBody>
      </p:sp>
    </p:spTree>
    <p:extLst>
      <p:ext uri="{BB962C8B-B14F-4D97-AF65-F5344CB8AC3E}">
        <p14:creationId xmlns:p14="http://schemas.microsoft.com/office/powerpoint/2010/main" val="10332101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1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7765B468-9FC8-4FB9-A4D3-779E9B3424CE}">
  <we:reference id="wa104051163" version="1.2.0.3" store="en-US" storeType="OMEX"/>
  <we:alternateReferences>
    <we:reference id="WA104051163" version="1.2.0.3" store="WA104051163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13</Words>
  <Application>Microsoft Office PowerPoint</Application>
  <PresentationFormat>Widescreen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Legacy Sans ITC Pro Medium</vt:lpstr>
      <vt:lpstr>Wingdings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Ruth Pedder</dc:creator>
  <cp:lastModifiedBy>Ruth Pedder</cp:lastModifiedBy>
  <cp:revision>16</cp:revision>
  <cp:lastPrinted>2024-04-17T13:16:45Z</cp:lastPrinted>
  <dcterms:created xsi:type="dcterms:W3CDTF">2024-04-16T13:21:03Z</dcterms:created>
  <dcterms:modified xsi:type="dcterms:W3CDTF">2024-04-25T14:59:13Z</dcterms:modified>
</cp:coreProperties>
</file>